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11.gif>
</file>

<file path=ppt/media/image12.jpg>
</file>

<file path=ppt/media/image13.pn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Shape 1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Shape 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Shape 20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Shape 1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Shape 1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Shape 11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Shape 1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Shape 1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Shape 1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Shape 1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Shape 11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Shape 1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Shape 1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Shape 1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Shape 12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Shape 12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Shape 12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Shape 13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Shape 13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Shape 13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Shape 13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Shape 13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Shape 13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Shape 14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Shape 1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Shape 14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Shape 14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Shape 14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Shape 14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Shape 14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Shape 15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Shape 15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Shape 15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Shape 15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Shape 1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Shape 15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Shape 16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Shape 1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Shape 1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Shape 16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Shape 16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Shape 16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Shape 17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Shape 17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Shape 2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2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Shape 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Shape 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Shape 2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Shape 3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Shape 3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Shape 3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Shape 3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Shape 3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Shape 3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Shape 3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Shape 4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Shape 4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Shape 4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Shape 4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Shape 4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Shape 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Shape 4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Shape 5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Shape 5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Shape 5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Shape 5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Shape 5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Shape 6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Shape 6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Shape 6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Shape 63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Shape 6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Shape 6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Shape 6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Shape 6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Shape 7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Shape 7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Shape 72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Shape 7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Shape 7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Shape 7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Shape 8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Shape 8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Shape 8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Shape 8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Shape 8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Shape 8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Shape 9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Shape 9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Shape 9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Shape 9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Shape 9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Shape 9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Shape 10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Shape 10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Shape 10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Shape 10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Shape 10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Shape 10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9.gif"/><Relationship Id="rId5" Type="http://schemas.openxmlformats.org/officeDocument/2006/relationships/image" Target="../media/image7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8.gif"/><Relationship Id="rId5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gif"/><Relationship Id="rId4" Type="http://schemas.openxmlformats.org/officeDocument/2006/relationships/image" Target="../media/image1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ctrTitle"/>
          </p:nvPr>
        </p:nvSpPr>
        <p:spPr>
          <a:xfrm>
            <a:off x="729450" y="1322450"/>
            <a:ext cx="56532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Back propagation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3-layer ANN</a:t>
            </a:r>
            <a:endParaRPr baseline="30000" sz="1800"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550" y="1930775"/>
            <a:ext cx="36814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2625" y="1975400"/>
            <a:ext cx="2171700" cy="289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forward</a:t>
            </a:r>
            <a:endParaRPr baseline="30000" sz="1800"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25" y="1853850"/>
            <a:ext cx="6115050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3913" y="2295750"/>
            <a:ext cx="551497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Shape 19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5650" y="2081725"/>
            <a:ext cx="36814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Shape 1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3925" y="2985300"/>
            <a:ext cx="1972651" cy="190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</a:t>
            </a:r>
            <a:endParaRPr baseline="30000" sz="1800"/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50" y="1853850"/>
            <a:ext cx="36814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Shape 1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2400" y="1894425"/>
            <a:ext cx="5022000" cy="1877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52400" y="3971925"/>
            <a:ext cx="3924300" cy="86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</a:t>
            </a:r>
            <a:endParaRPr baseline="30000" sz="1800"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50" y="1853850"/>
            <a:ext cx="3681450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Shape 20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61000" y="1931825"/>
            <a:ext cx="2613952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9900" y="917975"/>
            <a:ext cx="4670096" cy="10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</a:t>
            </a:r>
            <a:endParaRPr baseline="30000" sz="1800"/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975" y="1853850"/>
            <a:ext cx="3312564" cy="2984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Shape 2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9764" y="1971825"/>
            <a:ext cx="5374236" cy="2528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</a:t>
            </a:r>
            <a:endParaRPr baseline="30000" sz="1800"/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4850" y="1946050"/>
            <a:ext cx="1950602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code</a:t>
            </a:r>
            <a:endParaRPr baseline="30000" sz="1800"/>
          </a:p>
        </p:txBody>
      </p:sp>
      <p:pic>
        <p:nvPicPr>
          <p:cNvPr id="227" name="Shape 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3501" y="2260000"/>
            <a:ext cx="3024650" cy="2842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Shape 2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900" y="2453525"/>
            <a:ext cx="2828925" cy="2466975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Shape 229"/>
          <p:cNvSpPr txBox="1"/>
          <p:nvPr/>
        </p:nvSpPr>
        <p:spPr>
          <a:xfrm>
            <a:off x="929025" y="1883850"/>
            <a:ext cx="1944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输出层:</a:t>
            </a:r>
            <a:endParaRPr/>
          </a:p>
        </p:txBody>
      </p:sp>
      <p:sp>
        <p:nvSpPr>
          <p:cNvPr id="230" name="Shape 230"/>
          <p:cNvSpPr txBox="1"/>
          <p:nvPr/>
        </p:nvSpPr>
        <p:spPr>
          <a:xfrm>
            <a:off x="5434075" y="1853850"/>
            <a:ext cx="1944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隐藏</a:t>
            </a:r>
            <a:r>
              <a:rPr lang="en-GB"/>
              <a:t>层: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Backpropagation algorithm</a:t>
            </a:r>
            <a:endParaRPr baseline="30000" sz="1800"/>
          </a:p>
        </p:txBody>
      </p:sp>
      <p:pic>
        <p:nvPicPr>
          <p:cNvPr id="236" name="Shape 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7750" y="1928850"/>
            <a:ext cx="3962306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